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99"/>
  </p:notesMasterIdLst>
  <p:sldIdLst>
    <p:sldId id="354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E654A-BF4A-429B-AD5E-CF5853D79F84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36041-29CB-4B92-9EC3-31D6CF31F1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8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AFF98-033A-4CF3-885F-5D750793F76E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8638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7C4F2-C9E4-4CAF-9183-127060CA593F}" type="datetime1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709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682FB-0E9F-499A-A814-C6BEAD47F1EA}" type="datetime1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6F0B1-D041-4AE2-82F9-2BEA5240A44E}" type="datetime1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7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01B98-B044-4B6D-842B-1A203EE3F61B}" type="datetime1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5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6DD44-2B73-49C9-8A7E-E80576CD76DC}" type="datetime1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9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53AD6-7F13-4838-8575-7C718C920765}" type="datetime1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65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7788E-3935-40B9-B931-55980F905B71}" type="datetime1">
              <a:rPr lang="en-US" smtClean="0"/>
              <a:t>10/12/2016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28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78C49-DAFE-45C4-A13F-F396529CAA22}" type="datetime1">
              <a:rPr lang="en-US" smtClean="0"/>
              <a:t>10/12/2016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2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3CADF-CD72-4A51-8FEE-89F093E24E22}" type="datetimeFigureOut">
              <a:rPr lang="en-US" smtClean="0"/>
              <a:t>10/12/2016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23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41A8A-33EA-4B6C-9514-734C8BFC2101}" type="datetime1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645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AA8A0-C7FC-441C-98F1-627E74577EC3}" type="datetime1">
              <a:rPr lang="en-US" smtClean="0"/>
              <a:t>10/12/2016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578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0C927-87F5-4B85-9CD3-0D46D1101C05}" type="datetime1">
              <a:rPr lang="en-US" smtClean="0"/>
              <a:t>10/12/2016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D8BCF-6EE9-44B1-B6A7-2022F3077C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6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rgbClr val="3380E6"/>
                </a:solidFill>
                <a:latin typeface="Goudy Sans Medium"/>
              </a:rPr>
              <a:t>Classes: A Deeper Look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 smtClean="0"/>
              <a:t>Based on Chapter </a:t>
            </a:r>
            <a:r>
              <a:rPr lang="en-US" altLang="en-US" dirty="0" smtClean="0"/>
              <a:t>9 of C++ How to Program, 10/e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©1992-2017 by Pearson Education, Inc.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65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7013"/>
            <a:ext cx="12192000" cy="38623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452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2375"/>
            <a:ext cx="12192000" cy="44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79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65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2025"/>
            <a:ext cx="12192000" cy="49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9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7613"/>
            <a:ext cx="12192000" cy="44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69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8" y="0"/>
            <a:ext cx="116284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72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4438"/>
            <a:ext cx="12192000" cy="4427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49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3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02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1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5950"/>
            <a:ext cx="12192000" cy="5624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08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0" y="0"/>
            <a:ext cx="100441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65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8"/>
            <a:ext cx="12192000" cy="6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10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0"/>
            <a:ext cx="9017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716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3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55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1650"/>
            <a:ext cx="121920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346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48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36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982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063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8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375" y="0"/>
            <a:ext cx="94932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554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7430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0"/>
            <a:ext cx="115220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51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0400"/>
            <a:ext cx="12192000" cy="55356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81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6025"/>
            <a:ext cx="12192000" cy="4425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605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153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12192000" cy="3351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52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13" y="0"/>
            <a:ext cx="117871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703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38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2825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3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450"/>
            <a:ext cx="12192000" cy="4481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50" y="0"/>
            <a:ext cx="9613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33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0"/>
            <a:ext cx="9779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34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76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78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00"/>
            <a:ext cx="12192000" cy="6221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47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438"/>
            <a:ext cx="12192000" cy="49355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523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69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63"/>
            <a:ext cx="12192000" cy="6364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859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194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845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0"/>
            <a:ext cx="108378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7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88" y="0"/>
            <a:ext cx="10131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031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7988"/>
            <a:ext cx="12192000" cy="35004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415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1050"/>
            <a:ext cx="12192000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201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050"/>
            <a:ext cx="12192000" cy="3770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350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938"/>
            <a:ext cx="121920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568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6125"/>
            <a:ext cx="12192000" cy="28241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29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050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0125"/>
            <a:ext cx="12192000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269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38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91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19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5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03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8600"/>
            <a:ext cx="12192000" cy="38592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199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12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736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667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12192000" cy="41894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244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0"/>
            <a:ext cx="108966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928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954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200"/>
            <a:ext cx="12192000" cy="2640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04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1963"/>
            <a:ext cx="12192000" cy="59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3772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5525"/>
            <a:ext cx="12192000" cy="48053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09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6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0913"/>
            <a:ext cx="12192000" cy="49545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65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4825"/>
            <a:ext cx="12192000" cy="330676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008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3488"/>
            <a:ext cx="12192000" cy="43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32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8975"/>
            <a:ext cx="12192000" cy="548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061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67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175"/>
            <a:ext cx="12192000" cy="5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3357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121920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8785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2250"/>
            <a:ext cx="12192000" cy="38719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8464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1175"/>
            <a:ext cx="121920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9050"/>
            <a:ext cx="12192000" cy="42783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23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"/>
            <a:ext cx="12192000" cy="651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07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7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213" y="0"/>
            <a:ext cx="955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54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0"/>
            <a:ext cx="978376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04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0"/>
            <a:ext cx="11328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04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23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230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94488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58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5" y="0"/>
            <a:ext cx="97726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573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8"/>
            <a:ext cx="12192000" cy="68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640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900" y="0"/>
            <a:ext cx="94726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2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6888"/>
            <a:ext cx="121920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7476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6738"/>
            <a:ext cx="12192000" cy="31829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450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8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38" y="0"/>
            <a:ext cx="1171733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12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6252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2350"/>
            <a:ext cx="12192000" cy="48117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85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50" y="0"/>
            <a:ext cx="105029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0092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013"/>
            <a:ext cx="12192000" cy="56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7707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4063"/>
            <a:ext cx="12192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099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"/>
            <a:ext cx="12192000" cy="680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6040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63" y="0"/>
            <a:ext cx="116982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3194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4700"/>
            <a:ext cx="12192000" cy="276701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02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pphtp10_09_Page_9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0313"/>
            <a:ext cx="12192000" cy="43957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©1992-2017 by Pearson Education, Inc. All Rights Reserved.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36423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3DE4FA8F-8ACA-45D7-93E4-7534A5F48D5B}" vid="{D4CC59B7-4017-4F3C-84AE-F6ED526978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</TotalTime>
  <Words>1182</Words>
  <Application>Microsoft Office PowerPoint</Application>
  <PresentationFormat>Widescreen</PresentationFormat>
  <Paragraphs>100</Paragraphs>
  <Slides>97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2" baseType="lpstr">
      <vt:lpstr>Arial</vt:lpstr>
      <vt:lpstr>Calibri</vt:lpstr>
      <vt:lpstr>Calibri Light</vt:lpstr>
      <vt:lpstr>Goudy Sans Medium</vt:lpstr>
      <vt:lpstr>Theme1</vt:lpstr>
      <vt:lpstr>Classes: A Deeper Look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Classes: A Deeper Look</dc:title>
  <dc:creator>Paul Deitel</dc:creator>
  <cp:lastModifiedBy>Evans, Donald</cp:lastModifiedBy>
  <cp:revision>2</cp:revision>
  <dcterms:created xsi:type="dcterms:W3CDTF">2016-07-20T18:32:33Z</dcterms:created>
  <dcterms:modified xsi:type="dcterms:W3CDTF">2016-10-12T14:38:19Z</dcterms:modified>
</cp:coreProperties>
</file>